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329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AC66CE-EC01-46E3-86B8-86CE1DC7089A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18C56-8960-4EA6-94C9-F5C78A95C8A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48260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4CDC2-491F-F341-FFA0-73D4ECA75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CD0565-A423-780F-DA7B-6A2BB771EC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BACED2-F683-914F-F420-2B3690719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F1E675-BF48-38CA-B0C2-7B6137977F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1DE28F-CDAA-0A43-BA35-EE2455D314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64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10724-D4F0-19F6-0D36-050EC3F69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F75EE1-DAB3-D935-01FE-0FB09FD79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1C7B8-01E1-89B0-BD6D-8307255A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28F9D-A99B-F4F3-E83A-C57677985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CF2E0-0B11-DDC3-C793-6B183CB90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3759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20FA7-65C6-CE2F-894A-88FA16DE6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BF3AA2-D37D-7F96-AAAB-164EB5381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18A35-83D0-98DC-D11B-90ED67CC1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B65B2-0640-C372-405F-B13BB3770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B8E56-E395-738F-3A82-C42D3CA1A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187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5BACB6-7E4E-D718-DEC1-7C43AA2FE9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8A247-AA1C-2DA6-F2B6-87EB088E5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1989E-33FB-A2AC-D686-FF75DD81E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5C2F1-C7F9-7D73-BFBD-976A51993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8EC25-7025-04E5-1D3F-A558AF598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2264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9534C-A0B4-AA8A-740E-B4678259F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FBA7B-500B-767E-4625-65C655D77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C6F3D-17C8-8EC4-2A09-365301AE7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51291-1153-522B-B64D-361E6F17E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C4F52-07F5-5B9A-08ED-2BD8E6679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28013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C216-06B9-E817-1EAA-95EFA4216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BB2F86-F736-8ED5-90A1-CE55A743A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494C5-27FF-E0AF-2ED6-76BF65B7F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EC998-B7FA-B77A-2C61-B3E14D291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EBF87-A2A7-F318-EE3B-E87237EDB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863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05B25-CCF0-1576-BBC3-B3D2D593B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B72B0-0040-31A6-26D0-6A090628C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2ED40-FBD1-AC8F-7ECB-D367B8633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7BCBCB-FDFB-7653-396B-B10B9966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0A65B-B1C5-2ADD-9DE6-519D8AEC6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900E02-F282-9698-95F2-A1F4D2299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0442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39A9B-282F-7009-1693-67823174E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8FE2E-270C-A8FF-9C37-676C5FE5A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BBA6E-5FAE-66D4-6031-FB7B889BA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DB8B52-23CF-0484-E572-78A4442E38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0EB0E4-DA88-0F85-FED5-CB1A44DF15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5585A9-879B-1CC5-D9FE-5B64D49EF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6655EB-FE2E-50B8-F994-6ACBAFEF7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4D530D-7407-DF2C-169D-03A8B12AA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3676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8EA20-57B3-6624-1299-3E3625BFC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A34F12-CB91-28D8-7F84-727B2F6E1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6A0CC-BD1E-3794-C3B5-08D3DA934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72039C-FDF1-8E9A-EB67-D2EEE413F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0973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047C71-8108-7557-C023-D878FF3DD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C52150-A671-76C4-0921-A83C40E7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047498-9FC3-7AF2-88B8-2B56BA45F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6046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604CC-D5C5-7449-9FCA-508AF1F47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58F1C-7DAE-78CB-5CAF-C31FE3FAB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6807A0-7E08-E272-E26E-888A3B5F27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4B1BC-1FAD-0C4E-B5AB-9F1775214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DB2E7-2590-3B5C-87BF-963086BDE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6ADCDC-C3CA-8ABC-D862-C0758DCD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7099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3B81E-DE73-3321-CAA1-27F4AF3EB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2478F3-F455-48EF-8C80-67CBC5B5BD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658EF-FA7A-BDA7-0A2D-E4FE6219E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7C156-AF74-44C2-A7B0-9C0EF8DFF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49BA5-6405-66E7-A821-89426196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7D42FE-AB63-BDF8-791C-D78940B7C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365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54D931-DD09-F165-9AA3-C2CB0F4AE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E1A5E8-4E7C-416F-13A0-19F2A4691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44F99-3BB4-79E6-46A8-DD6AA506B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A7F517-BBBE-47DF-B3B0-B66A928C019C}" type="datetimeFigureOut">
              <a:rPr lang="en-ID" smtClean="0"/>
              <a:t>28/11/2024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26847-D1D0-0C97-4782-04DC40E17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4B859-A5CA-B5BE-1B86-4BD401FEE8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AE6EDA-814E-49CA-B5BC-7C84763F3D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651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C20ED-AAF8-3FD6-F591-529CB374B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DFE0436-EE7C-4511-B17F-11DE652D59C2}"/>
              </a:ext>
            </a:extLst>
          </p:cNvPr>
          <p:cNvSpPr txBox="1">
            <a:spLocks/>
          </p:cNvSpPr>
          <p:nvPr/>
        </p:nvSpPr>
        <p:spPr>
          <a:xfrm>
            <a:off x="1453825" y="126086"/>
            <a:ext cx="8229600" cy="802448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ID" sz="5500" b="1" dirty="0">
                <a:solidFill>
                  <a:schemeClr val="bg1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Program Leadership &amp; Managerial : </a:t>
            </a:r>
          </a:p>
          <a:p>
            <a:pPr algn="l">
              <a:spcAft>
                <a:spcPts val="600"/>
              </a:spcAft>
            </a:pPr>
            <a:r>
              <a:rPr lang="en-ID" sz="3600" b="1" i="1" dirty="0">
                <a:solidFill>
                  <a:schemeClr val="bg1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Internal Development</a:t>
            </a:r>
            <a:r>
              <a:rPr lang="en-ID" sz="3600" b="1" dirty="0">
                <a:solidFill>
                  <a:schemeClr val="bg1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 (JRLA) &amp; </a:t>
            </a:r>
            <a:r>
              <a:rPr lang="en-ID" sz="3600" b="1" i="1" dirty="0">
                <a:solidFill>
                  <a:schemeClr val="bg1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Collaboration Program </a:t>
            </a:r>
          </a:p>
          <a:p>
            <a:pPr algn="l">
              <a:spcAft>
                <a:spcPts val="600"/>
              </a:spcAft>
            </a:pPr>
            <a:r>
              <a:rPr lang="en-ID" sz="3600" b="1" dirty="0">
                <a:solidFill>
                  <a:schemeClr val="bg1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(LEAD, </a:t>
            </a:r>
            <a:r>
              <a:rPr lang="en-ID" sz="3600" b="1" i="1" dirty="0">
                <a:solidFill>
                  <a:schemeClr val="bg1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Global Leadership Program</a:t>
            </a:r>
            <a:r>
              <a:rPr lang="en-ID" sz="3600" b="1" dirty="0">
                <a:solidFill>
                  <a:schemeClr val="bg1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, </a:t>
            </a:r>
            <a:r>
              <a:rPr lang="en-ID" sz="3600" b="1" i="1" dirty="0">
                <a:solidFill>
                  <a:schemeClr val="bg1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Women Leadership Development Program - FEMALE</a:t>
            </a:r>
            <a:r>
              <a:rPr lang="en-ID" sz="3600" b="1" dirty="0">
                <a:solidFill>
                  <a:schemeClr val="bg1"/>
                </a:solidFill>
                <a:latin typeface="Montserrat" panose="00000500000000000000" pitchFamily="2" charset="0"/>
                <a:cs typeface="Segoe UI" panose="020B0502040204020203" pitchFamily="34" charset="0"/>
              </a:rPr>
              <a:t>)</a:t>
            </a:r>
            <a:endParaRPr lang="en-ID" sz="3600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C6DB50F-F90D-C0FB-0C31-F00B348579CE}"/>
              </a:ext>
            </a:extLst>
          </p:cNvPr>
          <p:cNvSpPr/>
          <p:nvPr/>
        </p:nvSpPr>
        <p:spPr>
          <a:xfrm>
            <a:off x="2177142" y="134628"/>
            <a:ext cx="7354419" cy="855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Sentralisasi</a:t>
            </a:r>
            <a:r>
              <a:rPr kumimoji="0" lang="en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dan </a:t>
            </a:r>
            <a:r>
              <a:rPr kumimoji="0" lang="en-ID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Manfaat</a:t>
            </a:r>
            <a:r>
              <a:rPr kumimoji="0" lang="en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ID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Iuran</a:t>
            </a:r>
            <a:r>
              <a:rPr kumimoji="0" lang="en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SPJR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4E95D8C-5E06-65FE-FA61-5972436439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05977" y="6516871"/>
            <a:ext cx="509588" cy="50958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784B47C-8A26-DCA0-B975-547799656F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1645206"/>
            <a:ext cx="10918683" cy="5078166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ECF8A5D-B9BF-B118-9FF5-24467149C77D}"/>
              </a:ext>
            </a:extLst>
          </p:cNvPr>
          <p:cNvSpPr/>
          <p:nvPr/>
        </p:nvSpPr>
        <p:spPr>
          <a:xfrm>
            <a:off x="511316" y="1217326"/>
            <a:ext cx="10014444" cy="4897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Berdasarkan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Peraturan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Organisasi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ID" sz="2400" dirty="0">
                <a:solidFill>
                  <a:schemeClr val="tx1"/>
                </a:solidFill>
              </a:rPr>
              <a:t>NOMOR : PO/1/2023 </a:t>
            </a:r>
            <a:r>
              <a:rPr lang="en-ID" sz="2400" dirty="0" err="1">
                <a:solidFill>
                  <a:schemeClr val="tx1"/>
                </a:solidFill>
              </a:rPr>
              <a:t>tanggal</a:t>
            </a:r>
            <a:r>
              <a:rPr lang="en-ID" sz="2400" dirty="0">
                <a:solidFill>
                  <a:schemeClr val="tx1"/>
                </a:solidFill>
              </a:rPr>
              <a:t> 1 </a:t>
            </a:r>
            <a:r>
              <a:rPr lang="en-ID" sz="2400" dirty="0" err="1">
                <a:solidFill>
                  <a:schemeClr val="tx1"/>
                </a:solidFill>
              </a:rPr>
              <a:t>Januari</a:t>
            </a:r>
            <a:r>
              <a:rPr lang="en-ID" sz="2400" dirty="0">
                <a:solidFill>
                  <a:schemeClr val="tx1"/>
                </a:solidFill>
              </a:rPr>
              <a:t> 2023 </a:t>
            </a:r>
            <a:r>
              <a:rPr lang="en-ID" sz="2400" dirty="0" err="1">
                <a:solidFill>
                  <a:schemeClr val="tx1"/>
                </a:solidFill>
              </a:rPr>
              <a:t>ditetapkan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Iuran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Anggota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adalah</a:t>
            </a:r>
            <a:r>
              <a:rPr lang="en-ID" sz="2400" dirty="0">
                <a:solidFill>
                  <a:schemeClr val="tx1"/>
                </a:solidFill>
              </a:rPr>
              <a:t> Rp. 20.000 (dua </a:t>
            </a:r>
            <a:r>
              <a:rPr lang="en-ID" sz="2400" dirty="0" err="1">
                <a:solidFill>
                  <a:schemeClr val="tx1"/>
                </a:solidFill>
              </a:rPr>
              <a:t>puluh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ribu</a:t>
            </a:r>
            <a:r>
              <a:rPr lang="en-ID" sz="2400" dirty="0">
                <a:solidFill>
                  <a:schemeClr val="tx1"/>
                </a:solidFill>
              </a:rPr>
              <a:t> rupiah).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422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58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365 Pro Plus</dc:creator>
  <cp:lastModifiedBy>365 Pro Plus</cp:lastModifiedBy>
  <cp:revision>1</cp:revision>
  <dcterms:created xsi:type="dcterms:W3CDTF">2024-11-28T03:56:39Z</dcterms:created>
  <dcterms:modified xsi:type="dcterms:W3CDTF">2024-11-28T04:00:02Z</dcterms:modified>
</cp:coreProperties>
</file>